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477" r:id="rId2"/>
    <p:sldId id="499" r:id="rId3"/>
    <p:sldId id="598" r:id="rId4"/>
    <p:sldId id="614" r:id="rId5"/>
    <p:sldId id="610" r:id="rId6"/>
    <p:sldId id="608" r:id="rId7"/>
    <p:sldId id="600" r:id="rId8"/>
    <p:sldId id="601" r:id="rId9"/>
    <p:sldId id="613" r:id="rId10"/>
    <p:sldId id="606" r:id="rId11"/>
    <p:sldId id="602" r:id="rId12"/>
    <p:sldId id="607" r:id="rId13"/>
    <p:sldId id="609" r:id="rId14"/>
    <p:sldId id="603" r:id="rId15"/>
    <p:sldId id="605" r:id="rId16"/>
    <p:sldId id="604" r:id="rId17"/>
    <p:sldId id="611" r:id="rId18"/>
    <p:sldId id="612" r:id="rId19"/>
    <p:sldId id="615" r:id="rId20"/>
    <p:sldId id="599" r:id="rId21"/>
    <p:sldId id="5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762"/>
    <a:srgbClr val="FDE824"/>
    <a:srgbClr val="20908C"/>
    <a:srgbClr val="3B528B"/>
    <a:srgbClr val="450C54"/>
    <a:srgbClr val="BEBEBE"/>
    <a:srgbClr val="90ED91"/>
    <a:srgbClr val="01B6EE"/>
    <a:srgbClr val="006400"/>
    <a:srgbClr val="F66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85353" autoAdjust="0"/>
  </p:normalViewPr>
  <p:slideViewPr>
    <p:cSldViewPr snapToGrid="0" showGuides="1">
      <p:cViewPr varScale="1">
        <p:scale>
          <a:sx n="142" d="100"/>
          <a:sy n="142" d="100"/>
        </p:scale>
        <p:origin x="13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44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 KEGG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8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17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58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90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11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1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 also saw more sharing dominance in PD-1+ vs CD57+ (i.e. more purple), evident here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19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Biologically interesting, like bivalent chromatin?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11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Tbet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being a hit makes sense (exhaustion TF, up in DP vs. 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DN)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84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4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 red ones up in PD-1 vs. CD57+, green ones up in CD57+ vs. PD-1+ for homer TF stuff?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6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3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Rows in heatmap are peaks?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3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Rows in heatmap are peaks?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5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90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05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4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5 2 </a:t>
            </a:r>
            <a:r>
              <a:rPr lang="en-US" dirty="0"/>
              <a:t>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FB28C-AFE0-6F04-13E9-020648DB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7517"/>
            <a:ext cx="6170338" cy="3717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F751E-63DB-4572-375E-4413A03B6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051" y="2145701"/>
            <a:ext cx="6162949" cy="378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2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non-exhausted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811E7-0D46-8F8D-58E4-1866C63C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48" y="1699652"/>
            <a:ext cx="8885912" cy="51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02734-EB30-ACE2-0CBD-054B6BD5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29" y="2315625"/>
            <a:ext cx="6574920" cy="3948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026D5-4ED4-647D-A18F-F201B63D2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511" y="2438400"/>
            <a:ext cx="5811489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6A533-5E0C-1079-7E79-9C4672C0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63534"/>
            <a:ext cx="6816432" cy="3995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3DD0B-A267-7F18-F466-19BD03992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141" y="2026024"/>
            <a:ext cx="5532056" cy="34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6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3A935-191A-63BC-31D5-95B4E4A3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06" y="2215631"/>
            <a:ext cx="6903084" cy="4048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67D80-879E-0E6C-8A33-881AA015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078" y="2456329"/>
            <a:ext cx="5296922" cy="323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4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C62FC-0461-0CBA-4876-1C93DE02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907"/>
            <a:ext cx="6732425" cy="3964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F035B-F3E3-1FA0-77D7-38C373F17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425" y="2456948"/>
            <a:ext cx="5294684" cy="32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05F0-3E6B-FFD2-07FD-27DBEFF6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129"/>
            <a:ext cx="7253086" cy="4384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B07F1-FC65-921C-D081-D2DD2F964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167" y="2697591"/>
            <a:ext cx="5050833" cy="311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 degree of sharing of up (not necessarily not down) genes b/w 3 cell sorts, more additional unique DARs in DP CD57</a:t>
            </a:r>
            <a:r>
              <a:rPr lang="en-US" baseline="30000" dirty="0"/>
              <a:t>+</a:t>
            </a:r>
            <a:r>
              <a:rPr lang="en-US" dirty="0"/>
              <a:t> consistent across projects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E8741-CEC9-0964-A9CD-4BF51BAC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0887"/>
            <a:ext cx="4029873" cy="2440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440CD-FEC5-1A3C-E5E8-D33F30B9A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77" y="3950888"/>
            <a:ext cx="4037405" cy="2440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72E68C-0BDB-C175-1456-58350A19A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782" y="3950887"/>
            <a:ext cx="4136218" cy="2440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34079-3CD2-4D0C-C217-969BA2B5D462}"/>
              </a:ext>
            </a:extLst>
          </p:cNvPr>
          <p:cNvSpPr txBox="1"/>
          <p:nvPr/>
        </p:nvSpPr>
        <p:spPr>
          <a:xfrm>
            <a:off x="3361996" y="6211669"/>
            <a:ext cx="6167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Methods:</a:t>
            </a:r>
          </a:p>
          <a:p>
            <a:r>
              <a:rPr lang="en-US" sz="1200" dirty="0"/>
              <a:t>1. Filter peaks for positive log2 FC and FDR &lt; 0.05 in each sort vs. DN</a:t>
            </a:r>
          </a:p>
          <a:p>
            <a:r>
              <a:rPr lang="en-US" sz="1200" dirty="0"/>
              <a:t>2. then look for genes appearing at least once in all 3 lists = </a:t>
            </a:r>
            <a:r>
              <a:rPr lang="en-US" sz="1200" dirty="0" err="1"/>
              <a:t>T</a:t>
            </a:r>
            <a:r>
              <a:rPr lang="en-US" sz="1200" baseline="-25000" dirty="0" err="1"/>
              <a:t>ex</a:t>
            </a:r>
            <a:r>
              <a:rPr lang="en-US" sz="1200" dirty="0"/>
              <a:t> shared “up”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14EB3-1FA4-10AB-7377-A369C26DE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604" y="2094717"/>
            <a:ext cx="3585264" cy="1856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19BC5-453A-5135-7F80-221F9BB15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139" y="2092740"/>
            <a:ext cx="3545323" cy="18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genes with both sign FCs, seems to be more common at lower abs(FC), most are peaks far away from genes (&gt; 5 kb, although that describes most peaks anyways)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229B7-36C6-E50E-7702-C57F9F484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5" y="2456328"/>
            <a:ext cx="7424506" cy="4401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795" y="2913529"/>
            <a:ext cx="4820639" cy="2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24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Preliminary TF analysis (DP PD-1</a:t>
            </a:r>
            <a:r>
              <a:rPr lang="en-US" baseline="30000" dirty="0"/>
              <a:t>+</a:t>
            </a:r>
            <a:r>
              <a:rPr lang="en-US" dirty="0"/>
              <a:t> vs. DN)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549B-327B-4B06-713E-D4513CFED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140"/>
            <a:ext cx="12192000" cy="52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P576-1 PCAs, VPs, KEGG, comparing to P452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9247093" cy="449944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cell sort PCA/VP comparisons look similar b/w P576 and P452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cell sort comparisons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Cytotoxicity and exhaustion genes more accessible in…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and non-exhausted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CD57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appears to be distinct, non-intermediate cell state from but shares lineage with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aa link TCR graph looks same as </a:t>
            </a:r>
            <a:r>
              <a:rPr lang="en-US" dirty="0" err="1"/>
              <a:t>nt</a:t>
            </a:r>
            <a:r>
              <a:rPr lang="en-US" dirty="0"/>
              <a:t> link TCR graph (not shown)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ADC33-6958-973E-EDA5-43061DFB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35" y="4047565"/>
            <a:ext cx="1968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5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8933329" cy="43449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VP DAR filtering </a:t>
            </a:r>
            <a:r>
              <a:rPr lang="en-US" dirty="0">
                <a:sym typeface="Wingdings" pitchFamily="2" charset="2"/>
              </a:rPr>
              <a:t> re-do VPs/KEGG?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“duplicates” i.e. distinct peaks but all closest to same gene and/or promoter… potentially have different sign FCs, potentially not closest to same gene AND promoter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Filter by distance from peak to gene?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analysis on data similarity between same cell sorts in P576/P452?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KEGG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TF analysis (next try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  <a:r>
              <a:rPr lang="en-US" dirty="0"/>
              <a:t> to compare to Erin’s)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9FC3B-5FD9-9C8B-B141-6BA4A114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97" y="4320986"/>
            <a:ext cx="2463703" cy="22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9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Variability among replicates not very different from P452</a:t>
            </a:r>
            <a:endParaRPr lang="en-US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55338-8108-DEEE-F3A2-F5689A635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00" y="2169459"/>
            <a:ext cx="6187700" cy="3526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B09BB5-BA85-A365-83E6-6EAD06AD728A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8F832-14C0-7EDD-93E0-1F586C7F2C2D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D0A49-B6DA-38D1-B9C9-CCE8EB01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9457"/>
            <a:ext cx="5998586" cy="35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DN and non-exhausted CD127</a:t>
            </a:r>
            <a:r>
              <a:rPr lang="en-US" baseline="30000" dirty="0"/>
              <a:t>+</a:t>
            </a:r>
            <a:r>
              <a:rPr lang="en-US" dirty="0"/>
              <a:t> cluster closely, as do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. DP CD127</a:t>
            </a:r>
            <a:r>
              <a:rPr lang="en-US" baseline="30000" dirty="0"/>
              <a:t>+</a:t>
            </a:r>
            <a:r>
              <a:rPr lang="en-US" dirty="0"/>
              <a:t> appears to be distinct, non-intermediate cell state from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6" y="2169459"/>
            <a:ext cx="5447988" cy="3526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416C2-4918-BC08-6BF2-E88BBE85415E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B6DB0-AA3E-D831-53E9-D3822EE06852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36194-EFA5-990A-C860-334B42456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77" y="2169459"/>
            <a:ext cx="5519764" cy="35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 plot to show cell population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B4CAD-2D22-BCB8-906C-FC1EBA5F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8" y="1910164"/>
            <a:ext cx="4108276" cy="4128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7A52A-D60D-9AA6-B0BA-76A53AF60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18" y="1910164"/>
            <a:ext cx="5294921" cy="412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B43C6-F035-75E2-F37E-9F0B85D52426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402B0-0525-5785-8500-C652C6EBAB16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</p:spTree>
    <p:extLst>
      <p:ext uri="{BB962C8B-B14F-4D97-AF65-F5344CB8AC3E}">
        <p14:creationId xmlns:p14="http://schemas.microsoft.com/office/powerpoint/2010/main" val="303054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DN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6F15E-C71B-3B70-9721-0227B7D7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4" y="1919288"/>
            <a:ext cx="6047766" cy="3651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5A998-83FC-066E-8B51-7ACBE58C3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96" y="1919288"/>
            <a:ext cx="5989301" cy="3139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E189E-3B33-2EE9-6D12-F6670F9EE640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2A022-239C-5254-0376-75DE133B2DEA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</p:spTree>
    <p:extLst>
      <p:ext uri="{BB962C8B-B14F-4D97-AF65-F5344CB8AC3E}">
        <p14:creationId xmlns:p14="http://schemas.microsoft.com/office/powerpoint/2010/main" val="238727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DN in both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89821-74EE-FB20-043B-13D4B4085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82114"/>
            <a:ext cx="5998813" cy="361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BBF80-7FF1-6C64-B5CA-9BC4B569B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797" y="1882114"/>
            <a:ext cx="6275204" cy="3248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43D72-E5A7-361A-38CF-58EF2B67CF07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B3C56-C630-1532-1305-3ED6353BD8AD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</p:spTree>
    <p:extLst>
      <p:ext uri="{BB962C8B-B14F-4D97-AF65-F5344CB8AC3E}">
        <p14:creationId xmlns:p14="http://schemas.microsoft.com/office/powerpoint/2010/main" val="2842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Same genes more accessible in CD57</a:t>
            </a:r>
            <a:r>
              <a:rPr lang="en-US" baseline="30000" dirty="0"/>
              <a:t>+</a:t>
            </a:r>
            <a:r>
              <a:rPr lang="en-US" dirty="0"/>
              <a:t> relative to PD-1</a:t>
            </a:r>
            <a:r>
              <a:rPr lang="en-US" baseline="30000" dirty="0"/>
              <a:t>+</a:t>
            </a:r>
            <a:r>
              <a:rPr lang="en-US" dirty="0"/>
              <a:t>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DF0E7-7B62-1490-455B-7B691F3D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562" y="1773088"/>
            <a:ext cx="5832830" cy="3795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D533D-9E98-12F9-A732-B1346CEF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8000"/>
            <a:ext cx="6605548" cy="38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KEGG analysis not very similar between projects (methodology?)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64519" y="64816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7600689" y="6481649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F385-D557-B684-C69D-FD2D732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7" y="1900519"/>
            <a:ext cx="3689426" cy="226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A5B9B-2DEC-354E-37A6-9613CD0F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4212501"/>
            <a:ext cx="3689426" cy="226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3824A-C66D-4229-199A-5CF5583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353" y="1900519"/>
            <a:ext cx="6291137" cy="4581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A983E-F22B-98D4-CC40-35E7FB4C4946}"/>
              </a:ext>
            </a:extLst>
          </p:cNvPr>
          <p:cNvSpPr txBox="1"/>
          <p:nvPr/>
        </p:nvSpPr>
        <p:spPr>
          <a:xfrm>
            <a:off x="657510" y="2106706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BBE33-099C-9079-AE60-D32FC3950DE3}"/>
              </a:ext>
            </a:extLst>
          </p:cNvPr>
          <p:cNvSpPr txBox="1"/>
          <p:nvPr/>
        </p:nvSpPr>
        <p:spPr>
          <a:xfrm>
            <a:off x="696221" y="4385051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1071-C070-ABC5-602D-C875DEA6D097}"/>
              </a:ext>
            </a:extLst>
          </p:cNvPr>
          <p:cNvSpPr txBox="1"/>
          <p:nvPr/>
        </p:nvSpPr>
        <p:spPr>
          <a:xfrm>
            <a:off x="5742011" y="3506510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6360-F7EB-E0B6-5E89-CDDD020BD298}"/>
              </a:ext>
            </a:extLst>
          </p:cNvPr>
          <p:cNvSpPr txBox="1"/>
          <p:nvPr/>
        </p:nvSpPr>
        <p:spPr>
          <a:xfrm>
            <a:off x="5742010" y="4754047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608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37617</TotalTime>
  <Words>697</Words>
  <Application>Microsoft Macintosh PowerPoint</Application>
  <PresentationFormat>Widescreen</PresentationFormat>
  <Paragraphs>89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Menlo</vt:lpstr>
      <vt:lpstr>Wingdings</vt:lpstr>
      <vt:lpstr>Office Theme</vt:lpstr>
      <vt:lpstr>Weekly meeting</vt:lpstr>
      <vt:lpstr>Outline</vt:lpstr>
      <vt:lpstr>Variability among replicates not very different from P452</vt:lpstr>
      <vt:lpstr>DN and non-exhausted CD127+ cluster closely, as do DP PD-1+ and DP CD57+. DP CD127+ appears to be distinct, non-intermediate cell state from DP PD-1+ and DP CD57+</vt:lpstr>
      <vt:lpstr>Alternative plot to show cell population clustering</vt:lpstr>
      <vt:lpstr>Cytotoxicity and exhaustion genes more accessible in DP PD-1+ relative to DN in both projects</vt:lpstr>
      <vt:lpstr>Cytotoxicity and exhaustion genes more accessible in DP CD57+ relative to DN in both projects</vt:lpstr>
      <vt:lpstr>Same genes more accessible in CD57+ relative to PD-1+ in both projects</vt:lpstr>
      <vt:lpstr>KEGG analysis not very similar between projects (methodology?)</vt:lpstr>
      <vt:lpstr>Cytotoxicity and exhaustion genes more accessible in DP CD127+ relative to DN</vt:lpstr>
      <vt:lpstr>Cytotoxicity and exhaustion genes more accessible in non-exhausted CD127+ relative to DN</vt:lpstr>
      <vt:lpstr>Cytotoxicity genes more accessible in DP PD-1+ relative to DP CD127+</vt:lpstr>
      <vt:lpstr>Cytotoxicity and exhaustion genes more accessible in DP CD57+ relative to DP CD127+</vt:lpstr>
      <vt:lpstr>Cytotoxicity and exhaustion genes more accessible in DP PD-1+ relative to non-exhausted CD127+</vt:lpstr>
      <vt:lpstr>Cytotoxicity and exhaustion genes more accessible in DP CD57+ relative to non-exhausted CD127+</vt:lpstr>
      <vt:lpstr>Exhaustion genes more accessible in DP CD127+ relative to non-exhausted CD127+</vt:lpstr>
      <vt:lpstr>High degree of sharing of up (not necessarily not down) genes b/w 3 cell sorts, more additional unique DARs in DP CD57+ consistent across projects</vt:lpstr>
      <vt:lpstr>Examples of genes with both sign FCs, seems to be more common at lower abs(FC), most are peaks far away from genes (&gt; 5 kb, although that describes most peaks anyways)</vt:lpstr>
      <vt:lpstr>Preliminary TF analysis (DP PD-1+ vs. DN)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6056</cp:revision>
  <dcterms:created xsi:type="dcterms:W3CDTF">2023-09-15T17:40:02Z</dcterms:created>
  <dcterms:modified xsi:type="dcterms:W3CDTF">2024-05-01T22:30:38Z</dcterms:modified>
</cp:coreProperties>
</file>